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1" r:id="rId4"/>
  </p:sldIdLst>
  <p:sldSz cx="10688638" cy="7562850"/>
  <p:notesSz cx="6858000" cy="9144000"/>
  <p:defaultTextStyle>
    <a:defPPr>
      <a:defRPr lang="en-US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952" y="-112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2349386"/>
            <a:ext cx="9085342" cy="1621111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33A2-F420-E143-A64A-5B630EAFAACB}" type="datetimeFigureOut">
              <a:rPr lang="en-US" smtClean="0"/>
              <a:t>22.10.18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624C-7CB7-C54E-B34A-341BE4DA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5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33A2-F420-E143-A64A-5B630EAFAACB}" type="datetimeFigureOut">
              <a:rPr lang="en-US" smtClean="0"/>
              <a:t>22.10.18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624C-7CB7-C54E-B34A-341BE4DA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59363" y="334377"/>
            <a:ext cx="2809479" cy="7116431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5361" y="334377"/>
            <a:ext cx="8255859" cy="7116431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33A2-F420-E143-A64A-5B630EAFAACB}" type="datetimeFigureOut">
              <a:rPr lang="en-US" smtClean="0"/>
              <a:t>22.10.18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624C-7CB7-C54E-B34A-341BE4DA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36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33A2-F420-E143-A64A-5B630EAFAACB}" type="datetimeFigureOut">
              <a:rPr lang="en-US" smtClean="0"/>
              <a:t>22.10.18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624C-7CB7-C54E-B34A-341BE4DA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7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4859832"/>
            <a:ext cx="9085342" cy="150206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33A2-F420-E143-A64A-5B630EAFAACB}" type="datetimeFigureOut">
              <a:rPr lang="en-US" smtClean="0"/>
              <a:t>22.10.18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624C-7CB7-C54E-B34A-341BE4DA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16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5361" y="1946734"/>
            <a:ext cx="5531741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5245" y="1946734"/>
            <a:ext cx="5533597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33A2-F420-E143-A64A-5B630EAFAACB}" type="datetimeFigureOut">
              <a:rPr lang="en-US" smtClean="0"/>
              <a:t>22.10.18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624C-7CB7-C54E-B34A-341BE4DA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4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6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6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33A2-F420-E143-A64A-5B630EAFAACB}" type="datetimeFigureOut">
              <a:rPr lang="en-US" smtClean="0"/>
              <a:t>22.10.18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624C-7CB7-C54E-B34A-341BE4DA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8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33A2-F420-E143-A64A-5B630EAFAACB}" type="datetimeFigureOut">
              <a:rPr lang="en-US" smtClean="0"/>
              <a:t>22.10.18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624C-7CB7-C54E-B34A-341BE4DA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0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33A2-F420-E143-A64A-5B630EAFAACB}" type="datetimeFigureOut">
              <a:rPr lang="en-US" smtClean="0"/>
              <a:t>22.10.18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624C-7CB7-C54E-B34A-341BE4DA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4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8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0" y="301114"/>
            <a:ext cx="5975246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3" y="1582597"/>
            <a:ext cx="3516488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33A2-F420-E143-A64A-5B630EAFAACB}" type="datetimeFigureOut">
              <a:rPr lang="en-US" smtClean="0"/>
              <a:t>22.10.18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624C-7CB7-C54E-B34A-341BE4DA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97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8" y="5293995"/>
            <a:ext cx="6413183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8" y="675755"/>
            <a:ext cx="6413183" cy="4537710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8" y="5918981"/>
            <a:ext cx="6413183" cy="887584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33A2-F420-E143-A64A-5B630EAFAACB}" type="datetimeFigureOut">
              <a:rPr lang="en-US" smtClean="0"/>
              <a:t>22.10.18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624C-7CB7-C54E-B34A-341BE4DA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34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533A2-F420-E143-A64A-5B630EAFAACB}" type="datetimeFigureOut">
              <a:rPr lang="en-US" smtClean="0"/>
              <a:t>22.10.18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9624C-7CB7-C54E-B34A-341BE4DA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1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file://localhost/Volumes/data/zakaznici/wow/skola%20hematologie/2019/PPT/obr/prezentacia04-1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file://localhost/Volumes/data/zakaznici/wow/skola%20hematologie/2019/PPT/obr/prezentacia04-2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file://localhost/Volumes/data/zakaznici/wow/skola%20hematologie/2019/PPT/obr/prezentacia04-3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rezentacia04-1.jpg" descr="/Volumes/data/zakaznici/wow/skola hematologie/2019/PPT/obr/prezentacia04-1.jpg"/>
          <p:cNvPicPr>
            <a:picLocks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0728000" cy="759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893" y="1635297"/>
            <a:ext cx="10255991" cy="1458881"/>
          </a:xfrm>
        </p:spPr>
        <p:txBody>
          <a:bodyPr>
            <a:noAutofit/>
          </a:bodyPr>
          <a:lstStyle/>
          <a:p>
            <a:r>
              <a:rPr lang="en-US" sz="3500" dirty="0" err="1" smtClean="0">
                <a:solidFill>
                  <a:schemeClr val="bg1"/>
                </a:solidFill>
              </a:rPr>
              <a:t>Východiská</a:t>
            </a:r>
            <a:r>
              <a:rPr lang="en-US" sz="3500" dirty="0" smtClean="0">
                <a:solidFill>
                  <a:schemeClr val="bg1"/>
                </a:solidFill>
              </a:rPr>
              <a:t> </a:t>
            </a:r>
            <a:r>
              <a:rPr lang="en-US" sz="3500" dirty="0" err="1" smtClean="0">
                <a:solidFill>
                  <a:schemeClr val="bg1"/>
                </a:solidFill>
              </a:rPr>
              <a:t>liečby</a:t>
            </a:r>
            <a:r>
              <a:rPr lang="en-US" sz="3500" dirty="0" smtClean="0">
                <a:solidFill>
                  <a:schemeClr val="bg1"/>
                </a:solidFill>
              </a:rPr>
              <a:t/>
            </a:r>
            <a:br>
              <a:rPr lang="en-US" sz="3500" dirty="0" smtClean="0">
                <a:solidFill>
                  <a:schemeClr val="bg1"/>
                </a:solidFill>
              </a:rPr>
            </a:br>
            <a:r>
              <a:rPr lang="en-US" sz="3500" dirty="0" err="1" smtClean="0">
                <a:solidFill>
                  <a:schemeClr val="bg1"/>
                </a:solidFill>
              </a:rPr>
              <a:t>hematologických</a:t>
            </a:r>
            <a:r>
              <a:rPr lang="en-US" sz="3500" dirty="0" smtClean="0">
                <a:solidFill>
                  <a:schemeClr val="bg1"/>
                </a:solidFill>
              </a:rPr>
              <a:t> </a:t>
            </a:r>
            <a:r>
              <a:rPr lang="en-US" sz="3500" dirty="0" err="1" smtClean="0">
                <a:solidFill>
                  <a:schemeClr val="bg1"/>
                </a:solidFill>
              </a:rPr>
              <a:t>ochorení</a:t>
            </a: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802" y="3356833"/>
            <a:ext cx="7228531" cy="1932728"/>
          </a:xfrm>
        </p:spPr>
        <p:txBody>
          <a:bodyPr>
            <a:normAutofit/>
          </a:bodyPr>
          <a:lstStyle/>
          <a:p>
            <a:r>
              <a:rPr lang="is-IS" sz="2000" dirty="0">
                <a:solidFill>
                  <a:schemeClr val="tx1"/>
                </a:solidFill>
              </a:rPr>
              <a:t>Lorem ipsum dolor sit amet, </a:t>
            </a:r>
            <a:r>
              <a:rPr lang="is-IS" sz="2000" dirty="0" smtClean="0">
                <a:solidFill>
                  <a:schemeClr val="tx1"/>
                </a:solidFill>
              </a:rPr>
              <a:t/>
            </a:r>
            <a:br>
              <a:rPr lang="is-IS" sz="2000" dirty="0" smtClean="0">
                <a:solidFill>
                  <a:schemeClr val="tx1"/>
                </a:solidFill>
              </a:rPr>
            </a:br>
            <a:r>
              <a:rPr lang="is-IS" sz="2000" dirty="0" smtClean="0">
                <a:solidFill>
                  <a:schemeClr val="tx1"/>
                </a:solidFill>
              </a:rPr>
              <a:t>consectetur adipiscing </a:t>
            </a:r>
            <a:r>
              <a:rPr lang="is-IS" sz="2000" dirty="0">
                <a:solidFill>
                  <a:schemeClr val="tx1"/>
                </a:solidFill>
              </a:rPr>
              <a:t>elit.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50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rezentacia04-2.jpg" descr="/Volumes/data/zakaznici/wow/skola hematologie/2019/PPT/obr/prezentacia04-2.jpg"/>
          <p:cNvPicPr>
            <a:picLocks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0728000" cy="75960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978140" y="185009"/>
            <a:ext cx="9688652" cy="1268125"/>
          </a:xfrm>
          <a:prstGeom prst="rect">
            <a:avLst/>
          </a:prstGeom>
        </p:spPr>
        <p:txBody>
          <a:bodyPr vert="horz" lIns="104287" tIns="52144" rIns="104287" bIns="52144" rtlCol="0" anchor="ctr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err="1" smtClean="0">
                <a:solidFill>
                  <a:schemeClr val="bg1"/>
                </a:solidFill>
              </a:rPr>
              <a:t>Východiská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liečby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/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   </a:t>
            </a:r>
            <a:r>
              <a:rPr lang="en-US" sz="3200" dirty="0" err="1" smtClean="0">
                <a:solidFill>
                  <a:schemeClr val="bg1"/>
                </a:solidFill>
              </a:rPr>
              <a:t>hematologických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ochorení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659178" y="2215265"/>
            <a:ext cx="8169137" cy="4799552"/>
          </a:xfrm>
          <a:prstGeom prst="rect">
            <a:avLst/>
          </a:prstGeom>
        </p:spPr>
        <p:txBody>
          <a:bodyPr vert="horz" lIns="104287" tIns="52144" rIns="104287" bIns="52144" rtlCol="0">
            <a:normAutofit fontScale="70000" lnSpcReduction="20000"/>
          </a:bodyPr>
          <a:lstStyle>
            <a:lvl1pPr marL="391077" indent="-391077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334" indent="-32589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592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028" indent="-26071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465" indent="-260718" algn="l" defTabSz="521437" rtl="0" eaLnBrk="1" latinLnBrk="0" hangingPunct="1">
              <a:spcBef>
                <a:spcPct val="20000"/>
              </a:spcBef>
              <a:buFont typeface="Arial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40000"/>
              </a:lnSpc>
              <a:buNone/>
            </a:pPr>
            <a:r>
              <a:rPr lang="en-US" sz="2000" dirty="0" err="1"/>
              <a:t>Lorem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 dolor sit </a:t>
            </a:r>
            <a:r>
              <a:rPr lang="en-US" sz="2000" dirty="0" err="1"/>
              <a:t>amet</a:t>
            </a:r>
            <a:r>
              <a:rPr lang="en-US" sz="2000" dirty="0"/>
              <a:t>, </a:t>
            </a:r>
            <a:r>
              <a:rPr lang="en-US" sz="2000" dirty="0" err="1"/>
              <a:t>consectetur</a:t>
            </a:r>
            <a:r>
              <a:rPr lang="en-US" sz="2000" dirty="0"/>
              <a:t> </a:t>
            </a:r>
            <a:r>
              <a:rPr lang="en-US" sz="2000" dirty="0" err="1"/>
              <a:t>adipiscing</a:t>
            </a:r>
            <a:r>
              <a:rPr lang="en-US" sz="2000" dirty="0"/>
              <a:t> </a:t>
            </a:r>
            <a:r>
              <a:rPr lang="en-US" sz="2000" dirty="0" err="1"/>
              <a:t>elit</a:t>
            </a:r>
            <a:r>
              <a:rPr lang="en-US" sz="2000" dirty="0"/>
              <a:t>. Maecenas </a:t>
            </a:r>
            <a:r>
              <a:rPr lang="en-US" sz="2000" dirty="0" err="1"/>
              <a:t>porttitor</a:t>
            </a:r>
            <a:r>
              <a:rPr lang="en-US" sz="2000" dirty="0"/>
              <a:t> </a:t>
            </a:r>
            <a:r>
              <a:rPr lang="en-US" sz="2000" dirty="0" err="1"/>
              <a:t>orci</a:t>
            </a:r>
            <a:r>
              <a:rPr lang="en-US" sz="2000" dirty="0"/>
              <a:t> at </a:t>
            </a:r>
            <a:r>
              <a:rPr lang="en-US" sz="2000" dirty="0" err="1"/>
              <a:t>urna</a:t>
            </a:r>
            <a:r>
              <a:rPr lang="en-US" sz="2000" dirty="0"/>
              <a:t> tempus, </a:t>
            </a:r>
            <a:r>
              <a:rPr lang="en-US" sz="2000" dirty="0" err="1"/>
              <a:t>quis</a:t>
            </a:r>
            <a:r>
              <a:rPr lang="en-US" sz="2000" dirty="0"/>
              <a:t> </a:t>
            </a:r>
            <a:r>
              <a:rPr lang="en-US" sz="2000" dirty="0" err="1"/>
              <a:t>ornare</a:t>
            </a:r>
            <a:r>
              <a:rPr lang="en-US" sz="2000" dirty="0"/>
              <a:t> </a:t>
            </a:r>
            <a:r>
              <a:rPr lang="en-US" sz="2000" dirty="0" err="1"/>
              <a:t>velit</a:t>
            </a:r>
            <a:r>
              <a:rPr lang="en-US" sz="2000" dirty="0"/>
              <a:t> </a:t>
            </a:r>
            <a:r>
              <a:rPr lang="en-US" sz="2000" dirty="0" err="1"/>
              <a:t>aliquam</a:t>
            </a:r>
            <a:r>
              <a:rPr lang="en-US" sz="2000" dirty="0"/>
              <a:t>. </a:t>
            </a:r>
            <a:r>
              <a:rPr lang="en-US" sz="2000" dirty="0" err="1"/>
              <a:t>Fusce</a:t>
            </a:r>
            <a:r>
              <a:rPr lang="en-US" sz="2000" dirty="0"/>
              <a:t> </a:t>
            </a:r>
            <a:r>
              <a:rPr lang="en-US" sz="2000" dirty="0" err="1"/>
              <a:t>luctus</a:t>
            </a:r>
            <a:r>
              <a:rPr lang="en-US" sz="2000" dirty="0"/>
              <a:t> </a:t>
            </a:r>
            <a:r>
              <a:rPr lang="en-US" sz="2000" dirty="0" err="1"/>
              <a:t>quis</a:t>
            </a:r>
            <a:r>
              <a:rPr lang="en-US" sz="2000" dirty="0"/>
              <a:t> </a:t>
            </a:r>
            <a:r>
              <a:rPr lang="en-US" sz="2000" dirty="0" err="1"/>
              <a:t>nulla</a:t>
            </a:r>
            <a:r>
              <a:rPr lang="en-US" sz="2000" dirty="0"/>
              <a:t> sit </a:t>
            </a:r>
            <a:r>
              <a:rPr lang="en-US" sz="2000" dirty="0" err="1"/>
              <a:t>amet</a:t>
            </a:r>
            <a:r>
              <a:rPr lang="en-US" sz="2000" dirty="0"/>
              <a:t> </a:t>
            </a:r>
            <a:r>
              <a:rPr lang="en-US" sz="2000" dirty="0" err="1"/>
              <a:t>rutrum</a:t>
            </a:r>
            <a:r>
              <a:rPr lang="en-US" sz="2000" dirty="0"/>
              <a:t>. </a:t>
            </a:r>
            <a:r>
              <a:rPr lang="en-US" sz="2000" dirty="0" err="1"/>
              <a:t>Mauris</a:t>
            </a:r>
            <a:r>
              <a:rPr lang="en-US" sz="2000" dirty="0"/>
              <a:t> </a:t>
            </a:r>
            <a:r>
              <a:rPr lang="en-US" sz="2000" dirty="0" err="1"/>
              <a:t>sed</a:t>
            </a:r>
            <a:r>
              <a:rPr lang="en-US" sz="2000" dirty="0"/>
              <a:t> </a:t>
            </a:r>
            <a:r>
              <a:rPr lang="en-US" sz="2000" dirty="0" err="1"/>
              <a:t>nisl</a:t>
            </a:r>
            <a:r>
              <a:rPr lang="en-US" sz="2000" dirty="0"/>
              <a:t> </a:t>
            </a:r>
            <a:r>
              <a:rPr lang="en-US" sz="2000" dirty="0" err="1"/>
              <a:t>elit</a:t>
            </a:r>
            <a:r>
              <a:rPr lang="en-US" sz="2000" dirty="0"/>
              <a:t>. </a:t>
            </a:r>
            <a:r>
              <a:rPr lang="en-US" sz="2000" dirty="0" err="1"/>
              <a:t>Quisque</a:t>
            </a:r>
            <a:r>
              <a:rPr lang="en-US" sz="2000" dirty="0"/>
              <a:t> ac quam vitae </a:t>
            </a:r>
            <a:r>
              <a:rPr lang="en-US" sz="2000" dirty="0" err="1"/>
              <a:t>nulla</a:t>
            </a:r>
            <a:r>
              <a:rPr lang="en-US" sz="2000" dirty="0"/>
              <a:t> </a:t>
            </a:r>
            <a:r>
              <a:rPr lang="en-US" sz="2000" dirty="0" err="1"/>
              <a:t>lobortis</a:t>
            </a:r>
            <a:r>
              <a:rPr lang="en-US" sz="2000" dirty="0"/>
              <a:t> </a:t>
            </a:r>
            <a:r>
              <a:rPr lang="en-US" sz="2000" dirty="0" err="1"/>
              <a:t>mattis</a:t>
            </a:r>
            <a:r>
              <a:rPr lang="en-US" sz="2000" dirty="0"/>
              <a:t> non sit </a:t>
            </a:r>
            <a:r>
              <a:rPr lang="en-US" sz="2000" dirty="0" err="1"/>
              <a:t>amet</a:t>
            </a:r>
            <a:r>
              <a:rPr lang="en-US" sz="2000" dirty="0"/>
              <a:t> </a:t>
            </a:r>
            <a:r>
              <a:rPr lang="en-US" sz="2000" dirty="0" err="1"/>
              <a:t>velit</a:t>
            </a:r>
            <a:r>
              <a:rPr lang="en-US" sz="2000" dirty="0"/>
              <a:t>. </a:t>
            </a:r>
            <a:r>
              <a:rPr lang="en-US" sz="2000" dirty="0" err="1"/>
              <a:t>Donec</a:t>
            </a:r>
            <a:r>
              <a:rPr lang="en-US" sz="2000" dirty="0"/>
              <a:t> </a:t>
            </a:r>
            <a:r>
              <a:rPr lang="en-US" sz="2000" dirty="0" err="1"/>
              <a:t>nec</a:t>
            </a:r>
            <a:r>
              <a:rPr lang="en-US" sz="2000" dirty="0"/>
              <a:t> magna </a:t>
            </a:r>
            <a:r>
              <a:rPr lang="en-US" sz="2000" dirty="0" err="1"/>
              <a:t>viverra</a:t>
            </a:r>
            <a:r>
              <a:rPr lang="en-US" sz="2000" dirty="0"/>
              <a:t>, tempus dolor vitae, </a:t>
            </a:r>
            <a:r>
              <a:rPr lang="en-US" sz="2000" dirty="0" err="1"/>
              <a:t>sagittis</a:t>
            </a:r>
            <a:r>
              <a:rPr lang="en-US" sz="2000" dirty="0"/>
              <a:t> diam. </a:t>
            </a:r>
            <a:r>
              <a:rPr lang="en-US" sz="2000" dirty="0" err="1"/>
              <a:t>Duis</a:t>
            </a:r>
            <a:r>
              <a:rPr lang="en-US" sz="2000" dirty="0"/>
              <a:t> </a:t>
            </a:r>
            <a:r>
              <a:rPr lang="en-US" sz="2000" dirty="0" err="1"/>
              <a:t>vehicula</a:t>
            </a:r>
            <a:r>
              <a:rPr lang="en-US" sz="2000" dirty="0"/>
              <a:t>, </a:t>
            </a:r>
            <a:r>
              <a:rPr lang="en-US" sz="2000" dirty="0" err="1"/>
              <a:t>turpis</a:t>
            </a:r>
            <a:r>
              <a:rPr lang="en-US" sz="2000" dirty="0"/>
              <a:t> vitae </a:t>
            </a:r>
            <a:r>
              <a:rPr lang="en-US" sz="2000" dirty="0" err="1"/>
              <a:t>bibendum</a:t>
            </a:r>
            <a:r>
              <a:rPr lang="en-US" sz="2000" dirty="0"/>
              <a:t> </a:t>
            </a:r>
            <a:r>
              <a:rPr lang="en-US" sz="2000" dirty="0" err="1"/>
              <a:t>ornare</a:t>
            </a:r>
            <a:r>
              <a:rPr lang="en-US" sz="2000" dirty="0"/>
              <a:t>, </a:t>
            </a:r>
            <a:r>
              <a:rPr lang="en-US" sz="2000" dirty="0" err="1"/>
              <a:t>libero</a:t>
            </a:r>
            <a:r>
              <a:rPr lang="en-US" sz="2000" dirty="0"/>
              <a:t> </a:t>
            </a:r>
            <a:r>
              <a:rPr lang="en-US" sz="2000" dirty="0" err="1"/>
              <a:t>metus</a:t>
            </a:r>
            <a:r>
              <a:rPr lang="en-US" sz="2000" dirty="0"/>
              <a:t> </a:t>
            </a:r>
            <a:r>
              <a:rPr lang="en-US" sz="2000" dirty="0" err="1"/>
              <a:t>pulvinar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, at </a:t>
            </a:r>
            <a:r>
              <a:rPr lang="en-US" sz="2000" dirty="0" err="1"/>
              <a:t>eleifend</a:t>
            </a:r>
            <a:r>
              <a:rPr lang="en-US" sz="2000" dirty="0"/>
              <a:t> </a:t>
            </a:r>
            <a:r>
              <a:rPr lang="en-US" sz="2000" dirty="0" err="1"/>
              <a:t>leo</a:t>
            </a:r>
            <a:r>
              <a:rPr lang="en-US" sz="2000" dirty="0"/>
              <a:t> </a:t>
            </a:r>
            <a:r>
              <a:rPr lang="en-US" sz="2000" dirty="0" err="1"/>
              <a:t>orci</a:t>
            </a:r>
            <a:r>
              <a:rPr lang="en-US" sz="2000" dirty="0"/>
              <a:t> </a:t>
            </a:r>
            <a:r>
              <a:rPr lang="en-US" sz="2000" dirty="0" err="1"/>
              <a:t>vel</a:t>
            </a:r>
            <a:r>
              <a:rPr lang="en-US" sz="2000" dirty="0"/>
              <a:t> </a:t>
            </a:r>
            <a:r>
              <a:rPr lang="en-US" sz="2000" dirty="0" err="1"/>
              <a:t>sapien</a:t>
            </a:r>
            <a:r>
              <a:rPr lang="en-US" sz="2000" dirty="0"/>
              <a:t>. </a:t>
            </a:r>
            <a:r>
              <a:rPr lang="en-US" sz="2000" dirty="0" err="1"/>
              <a:t>Aenean</a:t>
            </a:r>
            <a:r>
              <a:rPr lang="en-US" sz="2000" dirty="0"/>
              <a:t> </a:t>
            </a:r>
            <a:r>
              <a:rPr lang="en-US" sz="2000" dirty="0" err="1"/>
              <a:t>elementum</a:t>
            </a:r>
            <a:r>
              <a:rPr lang="en-US" sz="2000" dirty="0"/>
              <a:t> </a:t>
            </a:r>
            <a:r>
              <a:rPr lang="en-US" sz="2000" dirty="0" err="1"/>
              <a:t>feugiat</a:t>
            </a:r>
            <a:r>
              <a:rPr lang="en-US" sz="2000" dirty="0"/>
              <a:t> </a:t>
            </a:r>
            <a:r>
              <a:rPr lang="en-US" sz="2000" dirty="0" err="1"/>
              <a:t>rhoncus</a:t>
            </a:r>
            <a:r>
              <a:rPr lang="en-US" sz="2000" dirty="0"/>
              <a:t>. </a:t>
            </a:r>
            <a:r>
              <a:rPr lang="en-US" sz="2000" dirty="0" err="1"/>
              <a:t>Phasellus</a:t>
            </a:r>
            <a:r>
              <a:rPr lang="en-US" sz="2000" dirty="0"/>
              <a:t> </a:t>
            </a:r>
            <a:r>
              <a:rPr lang="en-US" sz="2000" dirty="0" err="1"/>
              <a:t>aliquet</a:t>
            </a:r>
            <a:r>
              <a:rPr lang="en-US" sz="2000" dirty="0"/>
              <a:t> </a:t>
            </a:r>
            <a:r>
              <a:rPr lang="en-US" sz="2000" dirty="0" err="1"/>
              <a:t>elementum</a:t>
            </a:r>
            <a:r>
              <a:rPr lang="en-US" sz="2000" dirty="0"/>
              <a:t> dui in </a:t>
            </a:r>
            <a:r>
              <a:rPr lang="en-US" sz="2000" dirty="0" err="1"/>
              <a:t>suscipit</a:t>
            </a:r>
            <a:r>
              <a:rPr lang="en-US" sz="2000" dirty="0"/>
              <a:t>. </a:t>
            </a:r>
            <a:r>
              <a:rPr lang="en-US" sz="2000" dirty="0" err="1"/>
              <a:t>Nullam</a:t>
            </a:r>
            <a:r>
              <a:rPr lang="en-US" sz="2000" dirty="0"/>
              <a:t> </a:t>
            </a:r>
            <a:r>
              <a:rPr lang="en-US" sz="2000" dirty="0" err="1"/>
              <a:t>accumsan</a:t>
            </a:r>
            <a:r>
              <a:rPr lang="en-US" sz="2000" dirty="0"/>
              <a:t> a ante et </a:t>
            </a:r>
            <a:r>
              <a:rPr lang="en-US" sz="2000" dirty="0" err="1"/>
              <a:t>pellentesque</a:t>
            </a:r>
            <a:r>
              <a:rPr lang="en-US" sz="2000" dirty="0"/>
              <a:t>. Maecenas </a:t>
            </a:r>
            <a:r>
              <a:rPr lang="en-US" sz="2000" dirty="0" err="1"/>
              <a:t>eget</a:t>
            </a:r>
            <a:r>
              <a:rPr lang="en-US" sz="2000" dirty="0"/>
              <a:t> </a:t>
            </a:r>
            <a:r>
              <a:rPr lang="en-US" sz="2000" dirty="0" err="1"/>
              <a:t>massa</a:t>
            </a:r>
            <a:r>
              <a:rPr lang="en-US" sz="2000" dirty="0"/>
              <a:t> </a:t>
            </a:r>
            <a:r>
              <a:rPr lang="en-US" sz="2000" dirty="0" err="1"/>
              <a:t>eleifend</a:t>
            </a:r>
            <a:r>
              <a:rPr lang="en-US" sz="2000" dirty="0"/>
              <a:t>, </a:t>
            </a:r>
            <a:r>
              <a:rPr lang="en-US" sz="2000" dirty="0" err="1"/>
              <a:t>auctor</a:t>
            </a:r>
            <a:r>
              <a:rPr lang="en-US" sz="2000" dirty="0"/>
              <a:t> </a:t>
            </a:r>
            <a:r>
              <a:rPr lang="en-US" sz="2000" dirty="0" err="1"/>
              <a:t>felis</a:t>
            </a:r>
            <a:r>
              <a:rPr lang="en-US" sz="2000" dirty="0"/>
              <a:t> id, </a:t>
            </a:r>
            <a:r>
              <a:rPr lang="en-US" sz="2000" dirty="0" err="1"/>
              <a:t>pretium</a:t>
            </a:r>
            <a:r>
              <a:rPr lang="en-US" sz="2000" dirty="0"/>
              <a:t> </a:t>
            </a:r>
            <a:r>
              <a:rPr lang="en-US" sz="2000" dirty="0" err="1"/>
              <a:t>mauris</a:t>
            </a:r>
            <a:r>
              <a:rPr lang="en-US" sz="2000" dirty="0"/>
              <a:t>. </a:t>
            </a:r>
            <a:r>
              <a:rPr lang="en-US" sz="2000" dirty="0" err="1"/>
              <a:t>Quisque</a:t>
            </a:r>
            <a:r>
              <a:rPr lang="en-US" sz="2000" dirty="0"/>
              <a:t> </a:t>
            </a:r>
            <a:r>
              <a:rPr lang="en-US" sz="2000" dirty="0" err="1"/>
              <a:t>porta</a:t>
            </a:r>
            <a:r>
              <a:rPr lang="en-US" sz="2000" dirty="0"/>
              <a:t> </a:t>
            </a:r>
            <a:r>
              <a:rPr lang="en-US" sz="2000" dirty="0" err="1"/>
              <a:t>neque</a:t>
            </a:r>
            <a:r>
              <a:rPr lang="en-US" sz="2000" dirty="0"/>
              <a:t> in nisi </a:t>
            </a:r>
            <a:r>
              <a:rPr lang="en-US" sz="2000" dirty="0" err="1"/>
              <a:t>pulvinar</a:t>
            </a:r>
            <a:r>
              <a:rPr lang="en-US" sz="2000" dirty="0"/>
              <a:t> </a:t>
            </a:r>
            <a:r>
              <a:rPr lang="en-US" sz="2000" dirty="0" err="1"/>
              <a:t>vehicula</a:t>
            </a:r>
            <a:r>
              <a:rPr lang="en-US" sz="2000" dirty="0"/>
              <a:t>. </a:t>
            </a:r>
            <a:r>
              <a:rPr lang="en-US" sz="2000" dirty="0" err="1"/>
              <a:t>Vestibulum</a:t>
            </a:r>
            <a:r>
              <a:rPr lang="en-US" sz="2000" dirty="0"/>
              <a:t> </a:t>
            </a:r>
            <a:r>
              <a:rPr lang="en-US" sz="2000" dirty="0" err="1"/>
              <a:t>quis</a:t>
            </a:r>
            <a:r>
              <a:rPr lang="en-US" sz="2000" dirty="0"/>
              <a:t> </a:t>
            </a:r>
            <a:r>
              <a:rPr lang="en-US" sz="2000" dirty="0" err="1"/>
              <a:t>neque</a:t>
            </a:r>
            <a:r>
              <a:rPr lang="en-US" sz="2000" dirty="0"/>
              <a:t> </a:t>
            </a:r>
            <a:r>
              <a:rPr lang="en-US" sz="2000" dirty="0" err="1"/>
              <a:t>nulla</a:t>
            </a:r>
            <a:r>
              <a:rPr lang="en-US" sz="2000" dirty="0"/>
              <a:t>. </a:t>
            </a:r>
            <a:r>
              <a:rPr lang="en-US" sz="2000" dirty="0" err="1"/>
              <a:t>Aliquam</a:t>
            </a:r>
            <a:r>
              <a:rPr lang="en-US" sz="2000" dirty="0"/>
              <a:t> et </a:t>
            </a:r>
            <a:r>
              <a:rPr lang="en-US" sz="2000" dirty="0" err="1"/>
              <a:t>eros</a:t>
            </a:r>
            <a:r>
              <a:rPr lang="en-US" sz="2000" dirty="0"/>
              <a:t> vitae </a:t>
            </a:r>
            <a:r>
              <a:rPr lang="en-US" sz="2000" dirty="0" err="1"/>
              <a:t>erat</a:t>
            </a:r>
            <a:r>
              <a:rPr lang="en-US" sz="2000" dirty="0"/>
              <a:t> </a:t>
            </a:r>
            <a:r>
              <a:rPr lang="en-US" sz="2000" dirty="0" err="1"/>
              <a:t>euismod</a:t>
            </a:r>
            <a:r>
              <a:rPr lang="en-US" sz="2000" dirty="0"/>
              <a:t> </a:t>
            </a:r>
            <a:r>
              <a:rPr lang="en-US" sz="2000" dirty="0" err="1"/>
              <a:t>ornare</a:t>
            </a:r>
            <a:r>
              <a:rPr lang="en-US" sz="2000" dirty="0"/>
              <a:t>. Nam </a:t>
            </a:r>
            <a:r>
              <a:rPr lang="en-US" sz="2000" dirty="0" err="1"/>
              <a:t>tincidunt</a:t>
            </a:r>
            <a:r>
              <a:rPr lang="en-US" sz="2000" dirty="0"/>
              <a:t> </a:t>
            </a:r>
            <a:r>
              <a:rPr lang="en-US" sz="2000" dirty="0" err="1"/>
              <a:t>aliquam</a:t>
            </a:r>
            <a:r>
              <a:rPr lang="en-US" sz="2000" dirty="0"/>
              <a:t> </a:t>
            </a:r>
            <a:r>
              <a:rPr lang="en-US" sz="2000" dirty="0" err="1"/>
              <a:t>blandit</a:t>
            </a:r>
            <a:r>
              <a:rPr lang="en-US" sz="2000" dirty="0"/>
              <a:t>.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fr-FR" sz="2000" dirty="0" err="1"/>
              <a:t>Aliquam</a:t>
            </a:r>
            <a:r>
              <a:rPr lang="fr-FR" sz="2000" dirty="0"/>
              <a:t> ut </a:t>
            </a:r>
            <a:r>
              <a:rPr lang="fr-FR" sz="2000" dirty="0" err="1"/>
              <a:t>sem</a:t>
            </a:r>
            <a:r>
              <a:rPr lang="fr-FR" sz="2000" dirty="0"/>
              <a:t> </a:t>
            </a:r>
            <a:r>
              <a:rPr lang="fr-FR" sz="2000" dirty="0" err="1"/>
              <a:t>ac</a:t>
            </a:r>
            <a:r>
              <a:rPr lang="fr-FR" sz="2000" dirty="0"/>
              <a:t> massa </a:t>
            </a:r>
            <a:r>
              <a:rPr lang="fr-FR" sz="2000" dirty="0" err="1"/>
              <a:t>auctor</a:t>
            </a:r>
            <a:r>
              <a:rPr lang="fr-FR" sz="2000" dirty="0"/>
              <a:t> </a:t>
            </a:r>
            <a:r>
              <a:rPr lang="fr-FR" sz="2000" dirty="0" err="1"/>
              <a:t>auctor</a:t>
            </a:r>
            <a:r>
              <a:rPr lang="fr-FR" sz="2000" dirty="0"/>
              <a:t>. Sed </a:t>
            </a:r>
            <a:r>
              <a:rPr lang="fr-FR" sz="2000" dirty="0" err="1"/>
              <a:t>dapibus</a:t>
            </a:r>
            <a:r>
              <a:rPr lang="fr-FR" sz="2000" dirty="0"/>
              <a:t> </a:t>
            </a:r>
            <a:r>
              <a:rPr lang="fr-FR" sz="2000" dirty="0" err="1"/>
              <a:t>gravida</a:t>
            </a:r>
            <a:r>
              <a:rPr lang="fr-FR" sz="2000" dirty="0"/>
              <a:t> </a:t>
            </a:r>
            <a:r>
              <a:rPr lang="fr-FR" sz="2000" dirty="0" err="1"/>
              <a:t>justo</a:t>
            </a:r>
            <a:r>
              <a:rPr lang="fr-FR" sz="2000" dirty="0"/>
              <a:t>, </a:t>
            </a:r>
            <a:r>
              <a:rPr lang="fr-FR" sz="2000" dirty="0" err="1"/>
              <a:t>laoreet</a:t>
            </a:r>
            <a:r>
              <a:rPr lang="fr-FR" sz="2000" dirty="0"/>
              <a:t> </a:t>
            </a:r>
            <a:r>
              <a:rPr lang="fr-FR" sz="2000" dirty="0" err="1"/>
              <a:t>placerat</a:t>
            </a:r>
            <a:r>
              <a:rPr lang="fr-FR" sz="2000" dirty="0"/>
              <a:t> </a:t>
            </a:r>
            <a:r>
              <a:rPr lang="fr-FR" sz="2000" dirty="0" err="1"/>
              <a:t>sem</a:t>
            </a:r>
            <a:r>
              <a:rPr lang="fr-FR" sz="2000" dirty="0"/>
              <a:t> </a:t>
            </a:r>
            <a:r>
              <a:rPr lang="fr-FR" sz="2000" dirty="0" err="1"/>
              <a:t>dapibus</a:t>
            </a:r>
            <a:r>
              <a:rPr lang="fr-FR" sz="2000" dirty="0"/>
              <a:t> </a:t>
            </a:r>
            <a:r>
              <a:rPr lang="fr-FR" sz="2000" dirty="0" err="1"/>
              <a:t>sit</a:t>
            </a:r>
            <a:r>
              <a:rPr lang="fr-FR" sz="2000" dirty="0"/>
              <a:t> </a:t>
            </a:r>
            <a:r>
              <a:rPr lang="fr-FR" sz="2000" dirty="0" err="1"/>
              <a:t>amet</a:t>
            </a:r>
            <a:r>
              <a:rPr lang="fr-FR" sz="2000" dirty="0"/>
              <a:t>. </a:t>
            </a:r>
            <a:r>
              <a:rPr lang="fr-FR" sz="2000" dirty="0" err="1"/>
              <a:t>Pellentesque</a:t>
            </a:r>
            <a:r>
              <a:rPr lang="fr-FR" sz="2000" dirty="0"/>
              <a:t> </a:t>
            </a:r>
            <a:r>
              <a:rPr lang="fr-FR" sz="2000" dirty="0" err="1"/>
              <a:t>posuere</a:t>
            </a:r>
            <a:r>
              <a:rPr lang="fr-FR" sz="2000" dirty="0"/>
              <a:t> </a:t>
            </a:r>
            <a:r>
              <a:rPr lang="fr-FR" sz="2000" dirty="0" err="1"/>
              <a:t>accumsan</a:t>
            </a:r>
            <a:r>
              <a:rPr lang="fr-FR" sz="2000" dirty="0"/>
              <a:t> </a:t>
            </a:r>
            <a:r>
              <a:rPr lang="fr-FR" sz="2000" dirty="0" err="1"/>
              <a:t>augue</a:t>
            </a:r>
            <a:r>
              <a:rPr lang="fr-FR" sz="2000" dirty="0"/>
              <a:t> et </a:t>
            </a:r>
            <a:r>
              <a:rPr lang="fr-FR" sz="2000" dirty="0" err="1"/>
              <a:t>auctor</a:t>
            </a:r>
            <a:r>
              <a:rPr lang="fr-FR" sz="2000" dirty="0"/>
              <a:t>. </a:t>
            </a:r>
            <a:r>
              <a:rPr lang="fr-FR" sz="2000" dirty="0" err="1"/>
              <a:t>Nulla</a:t>
            </a:r>
            <a:r>
              <a:rPr lang="fr-FR" sz="2000" dirty="0"/>
              <a:t> </a:t>
            </a:r>
            <a:r>
              <a:rPr lang="fr-FR" sz="2000" dirty="0" err="1"/>
              <a:t>sit</a:t>
            </a:r>
            <a:r>
              <a:rPr lang="fr-FR" sz="2000" dirty="0"/>
              <a:t> </a:t>
            </a:r>
            <a:r>
              <a:rPr lang="fr-FR" sz="2000" dirty="0" err="1"/>
              <a:t>amet</a:t>
            </a:r>
            <a:r>
              <a:rPr lang="fr-FR" sz="2000" dirty="0"/>
              <a:t> </a:t>
            </a:r>
            <a:r>
              <a:rPr lang="fr-FR" sz="2000" dirty="0" err="1"/>
              <a:t>euismod</a:t>
            </a:r>
            <a:r>
              <a:rPr lang="fr-FR" sz="2000" dirty="0"/>
              <a:t> </a:t>
            </a:r>
            <a:r>
              <a:rPr lang="fr-FR" sz="2000" dirty="0" err="1"/>
              <a:t>dui</a:t>
            </a:r>
            <a:r>
              <a:rPr lang="fr-FR" sz="2000" dirty="0"/>
              <a:t>. </a:t>
            </a:r>
            <a:r>
              <a:rPr lang="fr-FR" sz="2000" dirty="0" err="1"/>
              <a:t>Vestibulum</a:t>
            </a:r>
            <a:r>
              <a:rPr lang="fr-FR" sz="2000" dirty="0"/>
              <a:t> </a:t>
            </a:r>
            <a:r>
              <a:rPr lang="fr-FR" sz="2000" dirty="0" err="1"/>
              <a:t>sodales</a:t>
            </a:r>
            <a:r>
              <a:rPr lang="fr-FR" sz="2000" dirty="0"/>
              <a:t> eu est </a:t>
            </a:r>
            <a:r>
              <a:rPr lang="fr-FR" sz="2000" dirty="0" err="1"/>
              <a:t>aliquet</a:t>
            </a:r>
            <a:r>
              <a:rPr lang="fr-FR" sz="2000" dirty="0"/>
              <a:t> </a:t>
            </a:r>
            <a:r>
              <a:rPr lang="fr-FR" sz="2000" dirty="0" err="1"/>
              <a:t>viverra</a:t>
            </a:r>
            <a:r>
              <a:rPr lang="fr-FR" sz="2000" dirty="0"/>
              <a:t>. </a:t>
            </a:r>
            <a:r>
              <a:rPr lang="fr-FR" sz="2000" dirty="0" err="1"/>
              <a:t>Morbi</a:t>
            </a:r>
            <a:r>
              <a:rPr lang="fr-FR" sz="2000" dirty="0"/>
              <a:t> vitae </a:t>
            </a:r>
            <a:r>
              <a:rPr lang="fr-FR" sz="2000" dirty="0" err="1"/>
              <a:t>finibus</a:t>
            </a:r>
            <a:r>
              <a:rPr lang="fr-FR" sz="2000" dirty="0"/>
              <a:t> </a:t>
            </a:r>
            <a:r>
              <a:rPr lang="fr-FR" sz="2000" dirty="0" err="1"/>
              <a:t>velit</a:t>
            </a:r>
            <a:r>
              <a:rPr lang="fr-FR" sz="2000" dirty="0"/>
              <a:t>. </a:t>
            </a:r>
            <a:r>
              <a:rPr lang="fr-FR" sz="2000" dirty="0" err="1"/>
              <a:t>Etiam</a:t>
            </a:r>
            <a:r>
              <a:rPr lang="fr-FR" sz="2000" dirty="0"/>
              <a:t> </a:t>
            </a:r>
            <a:r>
              <a:rPr lang="fr-FR" sz="2000" dirty="0" err="1"/>
              <a:t>sit</a:t>
            </a:r>
            <a:r>
              <a:rPr lang="fr-FR" sz="2000" dirty="0"/>
              <a:t> </a:t>
            </a:r>
            <a:r>
              <a:rPr lang="fr-FR" sz="2000" dirty="0" err="1"/>
              <a:t>amet</a:t>
            </a:r>
            <a:r>
              <a:rPr lang="fr-FR" sz="2000" dirty="0"/>
              <a:t> </a:t>
            </a:r>
            <a:r>
              <a:rPr lang="fr-FR" sz="2000" dirty="0" err="1"/>
              <a:t>rhoncus</a:t>
            </a:r>
            <a:r>
              <a:rPr lang="fr-FR" sz="2000" dirty="0"/>
              <a:t> </a:t>
            </a:r>
            <a:r>
              <a:rPr lang="fr-FR" sz="2000" dirty="0" err="1"/>
              <a:t>nulla</a:t>
            </a:r>
            <a:r>
              <a:rPr lang="fr-FR" sz="2000" dirty="0"/>
              <a:t>, id </a:t>
            </a:r>
            <a:r>
              <a:rPr lang="fr-FR" sz="2000" dirty="0" err="1"/>
              <a:t>volutpat</a:t>
            </a:r>
            <a:r>
              <a:rPr lang="fr-FR" sz="2000" dirty="0"/>
              <a:t> </a:t>
            </a:r>
            <a:r>
              <a:rPr lang="fr-FR" sz="2000" dirty="0" err="1"/>
              <a:t>eros</a:t>
            </a:r>
            <a:r>
              <a:rPr lang="fr-FR" sz="2000" dirty="0"/>
              <a:t>. </a:t>
            </a:r>
            <a:r>
              <a:rPr lang="fr-FR" sz="2000" dirty="0" err="1"/>
              <a:t>Fusce</a:t>
            </a:r>
            <a:r>
              <a:rPr lang="fr-FR" sz="2000" dirty="0"/>
              <a:t> </a:t>
            </a:r>
            <a:r>
              <a:rPr lang="fr-FR" sz="2000" dirty="0" err="1"/>
              <a:t>nulla</a:t>
            </a:r>
            <a:r>
              <a:rPr lang="fr-FR" sz="2000" dirty="0"/>
              <a:t> erat, </a:t>
            </a:r>
            <a:r>
              <a:rPr lang="fr-FR" sz="2000" dirty="0" err="1"/>
              <a:t>ultricies</a:t>
            </a:r>
            <a:r>
              <a:rPr lang="fr-FR" sz="2000" dirty="0"/>
              <a:t> vitae </a:t>
            </a:r>
            <a:r>
              <a:rPr lang="fr-FR" sz="2000" dirty="0" err="1"/>
              <a:t>pharetra</a:t>
            </a:r>
            <a:r>
              <a:rPr lang="fr-FR" sz="2000" dirty="0"/>
              <a:t> </a:t>
            </a:r>
            <a:r>
              <a:rPr lang="fr-FR" sz="2000" dirty="0" err="1"/>
              <a:t>at</a:t>
            </a:r>
            <a:r>
              <a:rPr lang="fr-FR" sz="2000" dirty="0"/>
              <a:t>, </a:t>
            </a:r>
            <a:r>
              <a:rPr lang="fr-FR" sz="2000" dirty="0" err="1"/>
              <a:t>sagittis</a:t>
            </a:r>
            <a:r>
              <a:rPr lang="fr-FR" sz="2000" dirty="0"/>
              <a:t> vitae </a:t>
            </a:r>
            <a:r>
              <a:rPr lang="fr-FR" sz="2000" dirty="0" err="1"/>
              <a:t>nibh</a:t>
            </a:r>
            <a:r>
              <a:rPr lang="fr-FR" sz="2000" dirty="0"/>
              <a:t>. </a:t>
            </a:r>
            <a:r>
              <a:rPr lang="fr-FR" sz="2000" dirty="0" err="1"/>
              <a:t>Etiam</a:t>
            </a:r>
            <a:r>
              <a:rPr lang="fr-FR" sz="2000" dirty="0"/>
              <a:t> </a:t>
            </a:r>
            <a:r>
              <a:rPr lang="fr-FR" sz="2000" dirty="0" err="1"/>
              <a:t>sollicitudin</a:t>
            </a:r>
            <a:r>
              <a:rPr lang="fr-FR" sz="2000" dirty="0"/>
              <a:t> est vitae </a:t>
            </a:r>
            <a:r>
              <a:rPr lang="fr-FR" sz="2000" dirty="0" err="1"/>
              <a:t>mauris</a:t>
            </a:r>
            <a:r>
              <a:rPr lang="fr-FR" sz="2000" dirty="0"/>
              <a:t> </a:t>
            </a:r>
            <a:r>
              <a:rPr lang="fr-FR" sz="2000" dirty="0" err="1"/>
              <a:t>egestas</a:t>
            </a:r>
            <a:r>
              <a:rPr lang="fr-FR" sz="2000" dirty="0"/>
              <a:t>, </a:t>
            </a:r>
            <a:r>
              <a:rPr lang="fr-FR" sz="2000" dirty="0" err="1"/>
              <a:t>at</a:t>
            </a:r>
            <a:r>
              <a:rPr lang="fr-FR" sz="2000" dirty="0"/>
              <a:t> </a:t>
            </a:r>
            <a:r>
              <a:rPr lang="fr-FR" sz="2000" dirty="0" err="1"/>
              <a:t>fringilla</a:t>
            </a:r>
            <a:r>
              <a:rPr lang="fr-FR" sz="2000" dirty="0"/>
              <a:t> </a:t>
            </a:r>
            <a:r>
              <a:rPr lang="fr-FR" sz="2000" dirty="0" err="1"/>
              <a:t>risus</a:t>
            </a:r>
            <a:r>
              <a:rPr lang="fr-FR" sz="2000" dirty="0"/>
              <a:t> </a:t>
            </a:r>
            <a:r>
              <a:rPr lang="fr-FR" sz="2000" dirty="0" err="1"/>
              <a:t>rutrum</a:t>
            </a:r>
            <a:r>
              <a:rPr lang="fr-FR" sz="2000" dirty="0"/>
              <a:t>. </a:t>
            </a:r>
            <a:r>
              <a:rPr lang="fr-FR" sz="2000" dirty="0" err="1"/>
              <a:t>Donec</a:t>
            </a:r>
            <a:r>
              <a:rPr lang="fr-FR" sz="2000" dirty="0"/>
              <a:t> </a:t>
            </a:r>
            <a:r>
              <a:rPr lang="fr-FR" sz="2000" dirty="0" err="1"/>
              <a:t>maximus</a:t>
            </a:r>
            <a:r>
              <a:rPr lang="fr-FR" sz="2000" dirty="0"/>
              <a:t> porta mi </a:t>
            </a:r>
            <a:r>
              <a:rPr lang="fr-FR" sz="2000" dirty="0" err="1"/>
              <a:t>quis</a:t>
            </a:r>
            <a:r>
              <a:rPr lang="fr-FR" sz="2000" dirty="0"/>
              <a:t> </a:t>
            </a:r>
            <a:r>
              <a:rPr lang="fr-FR" sz="2000" dirty="0" err="1"/>
              <a:t>tempor</a:t>
            </a:r>
            <a:r>
              <a:rPr lang="fr-FR" sz="2000" dirty="0"/>
              <a:t>. </a:t>
            </a:r>
            <a:r>
              <a:rPr lang="fr-FR" sz="2000" dirty="0" err="1"/>
              <a:t>Praesent</a:t>
            </a:r>
            <a:r>
              <a:rPr lang="fr-FR" sz="2000" dirty="0"/>
              <a:t> pretium, </a:t>
            </a:r>
            <a:r>
              <a:rPr lang="fr-FR" sz="2000" dirty="0" err="1"/>
              <a:t>risus</a:t>
            </a:r>
            <a:r>
              <a:rPr lang="fr-FR" sz="2000" dirty="0"/>
              <a:t> </a:t>
            </a:r>
            <a:r>
              <a:rPr lang="fr-FR" sz="2000" dirty="0" err="1"/>
              <a:t>vel</a:t>
            </a:r>
            <a:r>
              <a:rPr lang="fr-FR" sz="2000" dirty="0"/>
              <a:t> </a:t>
            </a:r>
            <a:r>
              <a:rPr lang="fr-FR" sz="2000" dirty="0" err="1"/>
              <a:t>ullamcorper</a:t>
            </a:r>
            <a:r>
              <a:rPr lang="fr-FR" sz="2000" dirty="0"/>
              <a:t> mollis, </a:t>
            </a:r>
            <a:r>
              <a:rPr lang="fr-FR" sz="2000" dirty="0" err="1"/>
              <a:t>nulla</a:t>
            </a:r>
            <a:r>
              <a:rPr lang="fr-FR" sz="2000" dirty="0"/>
              <a:t> est </a:t>
            </a:r>
            <a:r>
              <a:rPr lang="fr-FR" sz="2000" dirty="0" err="1"/>
              <a:t>facilisis</a:t>
            </a:r>
            <a:r>
              <a:rPr lang="fr-FR" sz="2000" dirty="0"/>
              <a:t> </a:t>
            </a:r>
            <a:r>
              <a:rPr lang="fr-FR" sz="2000" dirty="0" err="1"/>
              <a:t>neque</a:t>
            </a:r>
            <a:r>
              <a:rPr lang="fr-FR" sz="2000" dirty="0"/>
              <a:t>, </a:t>
            </a:r>
            <a:r>
              <a:rPr lang="fr-FR" sz="2000" dirty="0" err="1"/>
              <a:t>gravida</a:t>
            </a:r>
            <a:r>
              <a:rPr lang="fr-FR" sz="2000" dirty="0"/>
              <a:t> </a:t>
            </a:r>
            <a:r>
              <a:rPr lang="fr-FR" sz="2000" dirty="0" err="1"/>
              <a:t>gravida</a:t>
            </a:r>
            <a:r>
              <a:rPr lang="fr-FR" sz="2000" dirty="0"/>
              <a:t> </a:t>
            </a:r>
            <a:r>
              <a:rPr lang="fr-FR" sz="2000" dirty="0" err="1"/>
              <a:t>velit</a:t>
            </a:r>
            <a:r>
              <a:rPr lang="fr-FR" sz="2000" dirty="0"/>
              <a:t> </a:t>
            </a:r>
            <a:r>
              <a:rPr lang="fr-FR" sz="2000" dirty="0" err="1"/>
              <a:t>lorem</a:t>
            </a:r>
            <a:r>
              <a:rPr lang="fr-FR" sz="2000" dirty="0"/>
              <a:t> vitae </a:t>
            </a:r>
            <a:r>
              <a:rPr lang="fr-FR" sz="2000" dirty="0" err="1"/>
              <a:t>metus</a:t>
            </a:r>
            <a:r>
              <a:rPr lang="fr-FR" sz="2000" dirty="0"/>
              <a:t>. </a:t>
            </a:r>
            <a:r>
              <a:rPr lang="fr-FR" sz="2000" dirty="0" err="1"/>
              <a:t>Fusce</a:t>
            </a:r>
            <a:r>
              <a:rPr lang="fr-FR" sz="2000" dirty="0"/>
              <a:t> </a:t>
            </a:r>
            <a:r>
              <a:rPr lang="fr-FR" sz="2000" dirty="0" err="1"/>
              <a:t>laoreet</a:t>
            </a:r>
            <a:r>
              <a:rPr lang="fr-FR" sz="2000" dirty="0"/>
              <a:t> </a:t>
            </a:r>
            <a:r>
              <a:rPr lang="fr-FR" sz="2000" dirty="0" err="1"/>
              <a:t>eros</a:t>
            </a:r>
            <a:r>
              <a:rPr lang="fr-FR" sz="2000" dirty="0"/>
              <a:t> nec magna </a:t>
            </a:r>
            <a:r>
              <a:rPr lang="fr-FR" sz="2000" dirty="0" err="1"/>
              <a:t>iaculis</a:t>
            </a:r>
            <a:r>
              <a:rPr lang="fr-FR" sz="2000" dirty="0"/>
              <a:t>, </a:t>
            </a:r>
            <a:r>
              <a:rPr lang="fr-FR" sz="2000" dirty="0" err="1"/>
              <a:t>at</a:t>
            </a:r>
            <a:r>
              <a:rPr lang="fr-FR" sz="2000" dirty="0"/>
              <a:t> </a:t>
            </a:r>
            <a:r>
              <a:rPr lang="fr-FR" sz="2000" dirty="0" err="1"/>
              <a:t>aliquet</a:t>
            </a:r>
            <a:r>
              <a:rPr lang="fr-FR" sz="2000" dirty="0"/>
              <a:t> nunc mollis. </a:t>
            </a:r>
            <a:r>
              <a:rPr lang="fr-FR" sz="2000" dirty="0" err="1"/>
              <a:t>Fusce</a:t>
            </a:r>
            <a:r>
              <a:rPr lang="fr-FR" sz="2000" dirty="0"/>
              <a:t> </a:t>
            </a:r>
            <a:r>
              <a:rPr lang="fr-FR" sz="2000" dirty="0" err="1"/>
              <a:t>interdum</a:t>
            </a:r>
            <a:r>
              <a:rPr lang="fr-FR" sz="2000" dirty="0"/>
              <a:t> </a:t>
            </a:r>
            <a:r>
              <a:rPr lang="fr-FR" sz="2000" dirty="0" err="1"/>
              <a:t>ac</a:t>
            </a:r>
            <a:r>
              <a:rPr lang="fr-FR" sz="2000" dirty="0"/>
              <a:t> </a:t>
            </a:r>
            <a:r>
              <a:rPr lang="fr-FR" sz="2000" dirty="0" err="1"/>
              <a:t>lectus</a:t>
            </a:r>
            <a:r>
              <a:rPr lang="fr-FR" sz="2000" dirty="0"/>
              <a:t> </a:t>
            </a:r>
            <a:r>
              <a:rPr lang="fr-FR" sz="2000" dirty="0" err="1"/>
              <a:t>viverra</a:t>
            </a:r>
            <a:r>
              <a:rPr lang="fr-FR" sz="2000" dirty="0"/>
              <a:t> </a:t>
            </a:r>
            <a:r>
              <a:rPr lang="fr-FR" sz="2000" dirty="0" err="1"/>
              <a:t>eleifend</a:t>
            </a:r>
            <a:r>
              <a:rPr lang="fr-FR" sz="2000" dirty="0"/>
              <a:t>. </a:t>
            </a:r>
            <a:r>
              <a:rPr lang="fr-FR" sz="2000" dirty="0" err="1"/>
              <a:t>Etiam</a:t>
            </a:r>
            <a:r>
              <a:rPr lang="fr-FR" sz="2000" dirty="0"/>
              <a:t> </a:t>
            </a:r>
            <a:r>
              <a:rPr lang="fr-FR" sz="2000" dirty="0" err="1"/>
              <a:t>congue</a:t>
            </a:r>
            <a:r>
              <a:rPr lang="fr-FR" sz="2000" dirty="0"/>
              <a:t> </a:t>
            </a:r>
            <a:r>
              <a:rPr lang="fr-FR" sz="2000" dirty="0" err="1"/>
              <a:t>sagittis</a:t>
            </a:r>
            <a:r>
              <a:rPr lang="fr-FR" sz="2000" dirty="0"/>
              <a:t> massa</a:t>
            </a:r>
            <a:r>
              <a:rPr lang="fr-FR" sz="2000" dirty="0" smtClean="0"/>
              <a:t>.</a:t>
            </a:r>
            <a:endParaRPr lang="fr-FR" sz="2000" dirty="0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5996255" y="4530943"/>
            <a:ext cx="3591507" cy="334941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443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rezentacia04-3.jpg" descr="/Volumes/data/zakaznici/wow/skola hematologie/2019/PPT/obr/prezentacia04-3.jpg"/>
          <p:cNvPicPr>
            <a:picLocks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0728000" cy="7596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642658" y="676341"/>
            <a:ext cx="9085342" cy="1071766"/>
          </a:xfrm>
          <a:prstGeom prst="rect">
            <a:avLst/>
          </a:prstGeom>
        </p:spPr>
        <p:txBody>
          <a:bodyPr vert="horz" lIns="104287" tIns="52144" rIns="104287" bIns="52144" rtlCol="0" anchor="ctr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600" dirty="0" err="1" smtClean="0">
                <a:solidFill>
                  <a:srgbClr val="FF0000"/>
                </a:solidFill>
              </a:rPr>
              <a:t>Maecenas</a:t>
            </a:r>
            <a:r>
              <a:rPr lang="sv-SE" sz="3600" dirty="0" smtClean="0">
                <a:solidFill>
                  <a:srgbClr val="FF0000"/>
                </a:solidFill>
              </a:rPr>
              <a:t> </a:t>
            </a:r>
            <a:r>
              <a:rPr lang="sv-SE" sz="3600" dirty="0" err="1" smtClean="0">
                <a:solidFill>
                  <a:srgbClr val="FF0000"/>
                </a:solidFill>
              </a:rPr>
              <a:t>facilisis</a:t>
            </a:r>
            <a:r>
              <a:rPr lang="sv-SE" sz="3600" dirty="0" smtClean="0">
                <a:solidFill>
                  <a:srgbClr val="FF0000"/>
                </a:solidFill>
              </a:rPr>
              <a:t> </a:t>
            </a:r>
            <a:r>
              <a:rPr lang="sv-SE" sz="3600" dirty="0" err="1" smtClean="0">
                <a:solidFill>
                  <a:srgbClr val="FF0000"/>
                </a:solidFill>
              </a:rPr>
              <a:t>lacus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04677" y="1748107"/>
            <a:ext cx="6792574" cy="5417917"/>
          </a:xfrm>
          <a:prstGeom prst="rect">
            <a:avLst/>
          </a:prstGeom>
        </p:spPr>
        <p:txBody>
          <a:bodyPr vert="horz" lIns="104287" tIns="52144" rIns="104287" bIns="52144" numCol="2" spcCol="288000" rtlCol="0">
            <a:noAutofit/>
          </a:bodyPr>
          <a:lstStyle>
            <a:lvl1pPr marL="391077" indent="-391077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334" indent="-32589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592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028" indent="-26071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465" indent="-260718" algn="l" defTabSz="521437" rtl="0" eaLnBrk="1" latinLnBrk="0" hangingPunct="1">
              <a:spcBef>
                <a:spcPct val="20000"/>
              </a:spcBef>
              <a:buFont typeface="Arial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/>
              <a:buChar char="o"/>
            </a:pPr>
            <a:r>
              <a:rPr lang="fr-FR" sz="1600" dirty="0" err="1"/>
              <a:t>Aliquam</a:t>
            </a:r>
            <a:r>
              <a:rPr lang="fr-FR" sz="1600" dirty="0"/>
              <a:t> ut </a:t>
            </a:r>
            <a:r>
              <a:rPr lang="fr-FR" sz="1600" dirty="0" err="1"/>
              <a:t>sem</a:t>
            </a:r>
            <a:r>
              <a:rPr lang="fr-FR" sz="1600" dirty="0"/>
              <a:t> </a:t>
            </a:r>
            <a:r>
              <a:rPr lang="fr-FR" sz="1600" dirty="0" err="1"/>
              <a:t>ac</a:t>
            </a:r>
            <a:r>
              <a:rPr lang="fr-FR" sz="1600" dirty="0"/>
              <a:t> massa </a:t>
            </a:r>
            <a:r>
              <a:rPr lang="fr-FR" sz="1600" dirty="0" err="1"/>
              <a:t>auctor</a:t>
            </a:r>
            <a:r>
              <a:rPr lang="fr-FR" sz="1600" dirty="0"/>
              <a:t> </a:t>
            </a:r>
            <a:r>
              <a:rPr lang="fr-FR" sz="1600" dirty="0" err="1"/>
              <a:t>auctor</a:t>
            </a:r>
            <a:r>
              <a:rPr lang="fr-FR" sz="1600" dirty="0"/>
              <a:t>. Sed </a:t>
            </a:r>
            <a:r>
              <a:rPr lang="fr-FR" sz="1600" dirty="0" err="1"/>
              <a:t>dapibus</a:t>
            </a:r>
            <a:r>
              <a:rPr lang="fr-FR" sz="1600" dirty="0"/>
              <a:t> </a:t>
            </a:r>
            <a:r>
              <a:rPr lang="fr-FR" sz="1600" dirty="0" err="1"/>
              <a:t>gravida</a:t>
            </a:r>
            <a:r>
              <a:rPr lang="fr-FR" sz="1600" dirty="0"/>
              <a:t> </a:t>
            </a:r>
            <a:r>
              <a:rPr lang="fr-FR" sz="1600" dirty="0" err="1"/>
              <a:t>justo</a:t>
            </a:r>
            <a:r>
              <a:rPr lang="fr-FR" sz="1600" dirty="0"/>
              <a:t>, </a:t>
            </a:r>
            <a:r>
              <a:rPr lang="fr-FR" sz="1600" dirty="0" err="1"/>
              <a:t>laoreet</a:t>
            </a:r>
            <a:r>
              <a:rPr lang="fr-FR" sz="1600" dirty="0"/>
              <a:t> </a:t>
            </a:r>
            <a:r>
              <a:rPr lang="fr-FR" sz="1600" dirty="0" err="1"/>
              <a:t>placerat</a:t>
            </a:r>
            <a:r>
              <a:rPr lang="fr-FR" sz="1600" dirty="0"/>
              <a:t> </a:t>
            </a:r>
            <a:r>
              <a:rPr lang="fr-FR" sz="1600" dirty="0" err="1"/>
              <a:t>sem</a:t>
            </a:r>
            <a:r>
              <a:rPr lang="fr-FR" sz="1600" dirty="0"/>
              <a:t> </a:t>
            </a:r>
            <a:r>
              <a:rPr lang="fr-FR" sz="1600" dirty="0" err="1"/>
              <a:t>dapibus</a:t>
            </a:r>
            <a:r>
              <a:rPr lang="fr-FR" sz="1600" dirty="0"/>
              <a:t> </a:t>
            </a:r>
            <a:r>
              <a:rPr lang="fr-FR" sz="1600" dirty="0" err="1"/>
              <a:t>sit</a:t>
            </a:r>
            <a:r>
              <a:rPr lang="fr-FR" sz="1600" dirty="0"/>
              <a:t> </a:t>
            </a:r>
            <a:r>
              <a:rPr lang="fr-FR" sz="1600" dirty="0" err="1"/>
              <a:t>amet</a:t>
            </a:r>
            <a:r>
              <a:rPr lang="fr-FR" sz="1600" dirty="0"/>
              <a:t>. </a:t>
            </a:r>
            <a:endParaRPr lang="fr-FR" sz="1600" dirty="0" smtClean="0"/>
          </a:p>
          <a:p>
            <a:pPr>
              <a:buFont typeface="Courier New"/>
              <a:buChar char="o"/>
            </a:pPr>
            <a:r>
              <a:rPr lang="fr-FR" sz="1600" dirty="0" err="1" smtClean="0"/>
              <a:t>Pellentesque</a:t>
            </a:r>
            <a:r>
              <a:rPr lang="fr-FR" sz="1600" dirty="0" smtClean="0"/>
              <a:t> </a:t>
            </a:r>
            <a:r>
              <a:rPr lang="fr-FR" sz="1600" dirty="0" err="1"/>
              <a:t>posuere</a:t>
            </a:r>
            <a:r>
              <a:rPr lang="fr-FR" sz="1600" dirty="0"/>
              <a:t> </a:t>
            </a:r>
            <a:r>
              <a:rPr lang="fr-FR" sz="1600" dirty="0" err="1"/>
              <a:t>accumsan</a:t>
            </a:r>
            <a:r>
              <a:rPr lang="fr-FR" sz="1600" dirty="0"/>
              <a:t> </a:t>
            </a:r>
            <a:r>
              <a:rPr lang="fr-FR" sz="1600" dirty="0" err="1"/>
              <a:t>augue</a:t>
            </a:r>
            <a:r>
              <a:rPr lang="fr-FR" sz="1600" dirty="0"/>
              <a:t> et </a:t>
            </a:r>
            <a:r>
              <a:rPr lang="fr-FR" sz="1600" dirty="0" err="1"/>
              <a:t>auctor</a:t>
            </a:r>
            <a:r>
              <a:rPr lang="fr-FR" sz="1600" dirty="0"/>
              <a:t>. </a:t>
            </a:r>
            <a:r>
              <a:rPr lang="fr-FR" sz="1600" dirty="0" err="1"/>
              <a:t>Nulla</a:t>
            </a:r>
            <a:r>
              <a:rPr lang="fr-FR" sz="1600" dirty="0"/>
              <a:t> </a:t>
            </a:r>
            <a:r>
              <a:rPr lang="fr-FR" sz="1600" dirty="0" err="1"/>
              <a:t>sit</a:t>
            </a:r>
            <a:r>
              <a:rPr lang="fr-FR" sz="1600" dirty="0"/>
              <a:t> </a:t>
            </a:r>
            <a:r>
              <a:rPr lang="fr-FR" sz="1600" dirty="0" err="1"/>
              <a:t>amet</a:t>
            </a:r>
            <a:r>
              <a:rPr lang="fr-FR" sz="1600" dirty="0"/>
              <a:t> </a:t>
            </a:r>
            <a:r>
              <a:rPr lang="fr-FR" sz="1600" dirty="0" err="1"/>
              <a:t>euismod</a:t>
            </a:r>
            <a:r>
              <a:rPr lang="fr-FR" sz="1600" dirty="0"/>
              <a:t> </a:t>
            </a:r>
            <a:r>
              <a:rPr lang="fr-FR" sz="1600" dirty="0" err="1"/>
              <a:t>dui</a:t>
            </a:r>
            <a:r>
              <a:rPr lang="fr-FR" sz="1600" dirty="0"/>
              <a:t>. </a:t>
            </a:r>
            <a:r>
              <a:rPr lang="fr-FR" sz="1600" dirty="0" err="1"/>
              <a:t>Vestibulum</a:t>
            </a:r>
            <a:r>
              <a:rPr lang="fr-FR" sz="1600" dirty="0"/>
              <a:t> </a:t>
            </a:r>
            <a:r>
              <a:rPr lang="fr-FR" sz="1600" dirty="0" err="1"/>
              <a:t>sodales</a:t>
            </a:r>
            <a:r>
              <a:rPr lang="fr-FR" sz="1600" dirty="0"/>
              <a:t> eu est </a:t>
            </a:r>
            <a:r>
              <a:rPr lang="fr-FR" sz="1600" dirty="0" err="1"/>
              <a:t>aliquet</a:t>
            </a:r>
            <a:r>
              <a:rPr lang="fr-FR" sz="1600" dirty="0"/>
              <a:t> </a:t>
            </a:r>
            <a:r>
              <a:rPr lang="fr-FR" sz="1600" dirty="0" err="1"/>
              <a:t>viverra</a:t>
            </a:r>
            <a:r>
              <a:rPr lang="fr-FR" sz="1600" dirty="0"/>
              <a:t>. </a:t>
            </a:r>
            <a:r>
              <a:rPr lang="fr-FR" sz="1600" dirty="0" err="1"/>
              <a:t>Morbi</a:t>
            </a:r>
            <a:r>
              <a:rPr lang="fr-FR" sz="1600" dirty="0"/>
              <a:t> vitae </a:t>
            </a:r>
            <a:r>
              <a:rPr lang="fr-FR" sz="1600" dirty="0" err="1"/>
              <a:t>finibus</a:t>
            </a:r>
            <a:r>
              <a:rPr lang="fr-FR" sz="1600" dirty="0"/>
              <a:t> </a:t>
            </a:r>
            <a:r>
              <a:rPr lang="fr-FR" sz="1600" dirty="0" err="1"/>
              <a:t>velit</a:t>
            </a:r>
            <a:r>
              <a:rPr lang="fr-FR" sz="1600" dirty="0"/>
              <a:t>. </a:t>
            </a:r>
            <a:endParaRPr lang="fr-FR" sz="1600" dirty="0" smtClean="0"/>
          </a:p>
          <a:p>
            <a:pPr>
              <a:buFont typeface="Courier New"/>
              <a:buChar char="o"/>
            </a:pPr>
            <a:r>
              <a:rPr lang="fr-FR" sz="1600" dirty="0" err="1" smtClean="0"/>
              <a:t>Etiam</a:t>
            </a:r>
            <a:r>
              <a:rPr lang="fr-FR" sz="1600" dirty="0" smtClean="0"/>
              <a:t> </a:t>
            </a:r>
            <a:r>
              <a:rPr lang="fr-FR" sz="1600" dirty="0" err="1"/>
              <a:t>sit</a:t>
            </a:r>
            <a:r>
              <a:rPr lang="fr-FR" sz="1600" dirty="0"/>
              <a:t> </a:t>
            </a:r>
            <a:r>
              <a:rPr lang="fr-FR" sz="1600" dirty="0" err="1"/>
              <a:t>amet</a:t>
            </a:r>
            <a:r>
              <a:rPr lang="fr-FR" sz="1600" dirty="0"/>
              <a:t> </a:t>
            </a:r>
            <a:r>
              <a:rPr lang="fr-FR" sz="1600" dirty="0" err="1"/>
              <a:t>rhoncus</a:t>
            </a:r>
            <a:r>
              <a:rPr lang="fr-FR" sz="1600" dirty="0"/>
              <a:t> </a:t>
            </a:r>
            <a:r>
              <a:rPr lang="fr-FR" sz="1600" dirty="0" err="1"/>
              <a:t>nulla</a:t>
            </a:r>
            <a:r>
              <a:rPr lang="fr-FR" sz="1600" dirty="0"/>
              <a:t>, id </a:t>
            </a:r>
            <a:r>
              <a:rPr lang="fr-FR" sz="1600" dirty="0" err="1"/>
              <a:t>volutpat</a:t>
            </a:r>
            <a:r>
              <a:rPr lang="fr-FR" sz="1600" dirty="0"/>
              <a:t> </a:t>
            </a:r>
            <a:r>
              <a:rPr lang="fr-FR" sz="1600" dirty="0" err="1"/>
              <a:t>eros</a:t>
            </a:r>
            <a:r>
              <a:rPr lang="fr-FR" sz="1600" dirty="0"/>
              <a:t>. </a:t>
            </a:r>
            <a:r>
              <a:rPr lang="fr-FR" sz="1600" dirty="0" err="1"/>
              <a:t>Fusce</a:t>
            </a:r>
            <a:r>
              <a:rPr lang="fr-FR" sz="1600" dirty="0"/>
              <a:t> </a:t>
            </a:r>
            <a:r>
              <a:rPr lang="fr-FR" sz="1600" dirty="0" err="1"/>
              <a:t>nulla</a:t>
            </a:r>
            <a:r>
              <a:rPr lang="fr-FR" sz="1600" dirty="0"/>
              <a:t> erat, </a:t>
            </a:r>
            <a:r>
              <a:rPr lang="fr-FR" sz="1600" dirty="0" err="1"/>
              <a:t>ultricies</a:t>
            </a:r>
            <a:r>
              <a:rPr lang="fr-FR" sz="1600" dirty="0"/>
              <a:t> vitae </a:t>
            </a:r>
            <a:r>
              <a:rPr lang="fr-FR" sz="1600" dirty="0" err="1"/>
              <a:t>pharetra</a:t>
            </a:r>
            <a:r>
              <a:rPr lang="fr-FR" sz="1600" dirty="0"/>
              <a:t> </a:t>
            </a:r>
            <a:r>
              <a:rPr lang="fr-FR" sz="1600" dirty="0" err="1"/>
              <a:t>at</a:t>
            </a:r>
            <a:r>
              <a:rPr lang="fr-FR" sz="1600" dirty="0"/>
              <a:t>, </a:t>
            </a:r>
            <a:r>
              <a:rPr lang="fr-FR" sz="1600" dirty="0" err="1"/>
              <a:t>sagittis</a:t>
            </a:r>
            <a:r>
              <a:rPr lang="fr-FR" sz="1600" dirty="0"/>
              <a:t> vitae </a:t>
            </a:r>
            <a:r>
              <a:rPr lang="fr-FR" sz="1600" dirty="0" err="1"/>
              <a:t>nibh</a:t>
            </a:r>
            <a:r>
              <a:rPr lang="fr-FR" sz="1600" dirty="0"/>
              <a:t>. </a:t>
            </a:r>
            <a:endParaRPr lang="fr-FR" sz="1600" dirty="0" smtClean="0"/>
          </a:p>
          <a:p>
            <a:pPr>
              <a:buFont typeface="Courier New"/>
              <a:buChar char="o"/>
            </a:pPr>
            <a:r>
              <a:rPr lang="fr-FR" sz="1600" dirty="0" err="1" smtClean="0"/>
              <a:t>Etiam</a:t>
            </a:r>
            <a:r>
              <a:rPr lang="fr-FR" sz="1600" dirty="0" smtClean="0"/>
              <a:t> </a:t>
            </a:r>
            <a:r>
              <a:rPr lang="fr-FR" sz="1600" dirty="0" err="1"/>
              <a:t>sollicitudin</a:t>
            </a:r>
            <a:r>
              <a:rPr lang="fr-FR" sz="1600" dirty="0"/>
              <a:t> est vitae </a:t>
            </a:r>
            <a:r>
              <a:rPr lang="fr-FR" sz="1600" dirty="0" err="1"/>
              <a:t>mauris</a:t>
            </a:r>
            <a:r>
              <a:rPr lang="fr-FR" sz="1600" dirty="0"/>
              <a:t> </a:t>
            </a:r>
            <a:r>
              <a:rPr lang="fr-FR" sz="1600" dirty="0" err="1"/>
              <a:t>egestas</a:t>
            </a:r>
            <a:r>
              <a:rPr lang="fr-FR" sz="1600" dirty="0"/>
              <a:t>, </a:t>
            </a:r>
            <a:r>
              <a:rPr lang="fr-FR" sz="1600" dirty="0" err="1"/>
              <a:t>at</a:t>
            </a:r>
            <a:r>
              <a:rPr lang="fr-FR" sz="1600" dirty="0"/>
              <a:t> </a:t>
            </a:r>
            <a:r>
              <a:rPr lang="fr-FR" sz="1600" dirty="0" err="1"/>
              <a:t>fringilla</a:t>
            </a:r>
            <a:r>
              <a:rPr lang="fr-FR" sz="1600" dirty="0"/>
              <a:t> </a:t>
            </a:r>
            <a:r>
              <a:rPr lang="fr-FR" sz="1600" dirty="0" err="1"/>
              <a:t>risus</a:t>
            </a:r>
            <a:r>
              <a:rPr lang="fr-FR" sz="1600" dirty="0"/>
              <a:t> </a:t>
            </a:r>
            <a:r>
              <a:rPr lang="fr-FR" sz="1600" dirty="0" err="1"/>
              <a:t>rutrum</a:t>
            </a:r>
            <a:r>
              <a:rPr lang="fr-FR" sz="1600" dirty="0"/>
              <a:t>. </a:t>
            </a:r>
            <a:r>
              <a:rPr lang="fr-FR" sz="1600" dirty="0" err="1"/>
              <a:t>Donec</a:t>
            </a:r>
            <a:r>
              <a:rPr lang="fr-FR" sz="1600" dirty="0"/>
              <a:t> </a:t>
            </a:r>
            <a:r>
              <a:rPr lang="fr-FR" sz="1600" dirty="0" err="1"/>
              <a:t>maximus</a:t>
            </a:r>
            <a:r>
              <a:rPr lang="fr-FR" sz="1600" dirty="0"/>
              <a:t> porta mi </a:t>
            </a:r>
            <a:r>
              <a:rPr lang="fr-FR" sz="1600" dirty="0" err="1"/>
              <a:t>quis</a:t>
            </a:r>
            <a:r>
              <a:rPr lang="fr-FR" sz="1600" dirty="0"/>
              <a:t> </a:t>
            </a:r>
            <a:r>
              <a:rPr lang="fr-FR" sz="1600" dirty="0" err="1"/>
              <a:t>tempor</a:t>
            </a:r>
            <a:r>
              <a:rPr lang="fr-FR" sz="1600" dirty="0"/>
              <a:t>. </a:t>
            </a:r>
            <a:endParaRPr lang="fr-FR" sz="1600" dirty="0" smtClean="0"/>
          </a:p>
          <a:p>
            <a:pPr marL="0" indent="0">
              <a:buNone/>
            </a:pPr>
            <a:endParaRPr lang="fr-FR" sz="1600" dirty="0" smtClean="0"/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endParaRPr lang="fr-FR" sz="1600" dirty="0" smtClean="0"/>
          </a:p>
          <a:p>
            <a:pPr marL="0" indent="0">
              <a:buNone/>
            </a:pPr>
            <a:r>
              <a:rPr lang="fr-FR" sz="1600" dirty="0" err="1" smtClean="0"/>
              <a:t>Praesent</a:t>
            </a:r>
            <a:r>
              <a:rPr lang="fr-FR" sz="1600" dirty="0" smtClean="0"/>
              <a:t> </a:t>
            </a:r>
            <a:r>
              <a:rPr lang="fr-FR" sz="1600" dirty="0"/>
              <a:t>pretium, </a:t>
            </a:r>
            <a:r>
              <a:rPr lang="fr-FR" sz="1600" dirty="0" err="1"/>
              <a:t>risus</a:t>
            </a:r>
            <a:r>
              <a:rPr lang="fr-FR" sz="1600" dirty="0"/>
              <a:t> </a:t>
            </a:r>
            <a:r>
              <a:rPr lang="fr-FR" sz="1600" dirty="0" err="1"/>
              <a:t>vel</a:t>
            </a:r>
            <a:r>
              <a:rPr lang="fr-FR" sz="1600" dirty="0"/>
              <a:t> </a:t>
            </a:r>
            <a:r>
              <a:rPr lang="fr-FR" sz="1600" dirty="0" err="1"/>
              <a:t>ullamcorper</a:t>
            </a:r>
            <a:r>
              <a:rPr lang="fr-FR" sz="1600" dirty="0"/>
              <a:t> mollis, </a:t>
            </a:r>
            <a:r>
              <a:rPr lang="fr-FR" sz="1600" dirty="0" err="1"/>
              <a:t>nulla</a:t>
            </a:r>
            <a:r>
              <a:rPr lang="fr-FR" sz="1600" dirty="0"/>
              <a:t> est </a:t>
            </a:r>
            <a:r>
              <a:rPr lang="fr-FR" sz="1600" dirty="0" err="1"/>
              <a:t>facilisis</a:t>
            </a:r>
            <a:r>
              <a:rPr lang="fr-FR" sz="1600" dirty="0"/>
              <a:t> </a:t>
            </a:r>
            <a:r>
              <a:rPr lang="fr-FR" sz="1600" dirty="0" err="1"/>
              <a:t>neque</a:t>
            </a:r>
            <a:r>
              <a:rPr lang="fr-FR" sz="1600" dirty="0"/>
              <a:t>, </a:t>
            </a:r>
            <a:r>
              <a:rPr lang="fr-FR" sz="1600" dirty="0" err="1"/>
              <a:t>gravida</a:t>
            </a:r>
            <a:r>
              <a:rPr lang="fr-FR" sz="1600" dirty="0"/>
              <a:t> </a:t>
            </a:r>
            <a:r>
              <a:rPr lang="fr-FR" sz="1600" dirty="0" err="1"/>
              <a:t>gravida</a:t>
            </a:r>
            <a:r>
              <a:rPr lang="fr-FR" sz="1600" dirty="0"/>
              <a:t> </a:t>
            </a:r>
            <a:r>
              <a:rPr lang="fr-FR" sz="1600" dirty="0" err="1"/>
              <a:t>velit</a:t>
            </a:r>
            <a:r>
              <a:rPr lang="fr-FR" sz="1600" dirty="0"/>
              <a:t> </a:t>
            </a:r>
            <a:r>
              <a:rPr lang="fr-FR" sz="1600" dirty="0" err="1"/>
              <a:t>lorem</a:t>
            </a:r>
            <a:r>
              <a:rPr lang="fr-FR" sz="1600" dirty="0"/>
              <a:t> vitae </a:t>
            </a:r>
            <a:r>
              <a:rPr lang="fr-FR" sz="1600" dirty="0" err="1"/>
              <a:t>metus</a:t>
            </a:r>
            <a:r>
              <a:rPr lang="fr-FR" sz="1600" dirty="0"/>
              <a:t>. </a:t>
            </a:r>
            <a:r>
              <a:rPr lang="fr-FR" sz="1600" dirty="0" err="1"/>
              <a:t>Fusce</a:t>
            </a:r>
            <a:r>
              <a:rPr lang="fr-FR" sz="1600" dirty="0"/>
              <a:t> </a:t>
            </a:r>
            <a:r>
              <a:rPr lang="fr-FR" sz="1600" dirty="0" err="1"/>
              <a:t>laoreet</a:t>
            </a:r>
            <a:r>
              <a:rPr lang="fr-FR" sz="1600" dirty="0"/>
              <a:t> </a:t>
            </a:r>
            <a:r>
              <a:rPr lang="fr-FR" sz="1600" dirty="0" err="1"/>
              <a:t>eros</a:t>
            </a:r>
            <a:r>
              <a:rPr lang="fr-FR" sz="1600" dirty="0"/>
              <a:t> nec magna </a:t>
            </a:r>
            <a:r>
              <a:rPr lang="fr-FR" sz="1600" dirty="0" err="1"/>
              <a:t>iaculis</a:t>
            </a:r>
            <a:r>
              <a:rPr lang="fr-FR" sz="1600" dirty="0"/>
              <a:t>, </a:t>
            </a:r>
            <a:r>
              <a:rPr lang="fr-FR" sz="1600" dirty="0" err="1"/>
              <a:t>at</a:t>
            </a:r>
            <a:r>
              <a:rPr lang="fr-FR" sz="1600" dirty="0"/>
              <a:t> </a:t>
            </a:r>
            <a:r>
              <a:rPr lang="fr-FR" sz="1600" dirty="0" err="1"/>
              <a:t>aliquet</a:t>
            </a:r>
            <a:r>
              <a:rPr lang="fr-FR" sz="1600" dirty="0"/>
              <a:t> nunc mollis. </a:t>
            </a:r>
            <a:r>
              <a:rPr lang="fr-FR" sz="1600" dirty="0" err="1"/>
              <a:t>Fusce</a:t>
            </a:r>
            <a:r>
              <a:rPr lang="fr-FR" sz="1600" dirty="0"/>
              <a:t> </a:t>
            </a:r>
            <a:r>
              <a:rPr lang="fr-FR" sz="1600" dirty="0" err="1"/>
              <a:t>interdum</a:t>
            </a:r>
            <a:r>
              <a:rPr lang="fr-FR" sz="1600" dirty="0"/>
              <a:t> </a:t>
            </a:r>
            <a:r>
              <a:rPr lang="fr-FR" sz="1600" dirty="0" err="1"/>
              <a:t>ac</a:t>
            </a:r>
            <a:r>
              <a:rPr lang="fr-FR" sz="1600" dirty="0"/>
              <a:t> </a:t>
            </a:r>
            <a:r>
              <a:rPr lang="fr-FR" sz="1600" dirty="0" err="1"/>
              <a:t>lectus</a:t>
            </a:r>
            <a:r>
              <a:rPr lang="fr-FR" sz="1600" dirty="0"/>
              <a:t> </a:t>
            </a:r>
            <a:r>
              <a:rPr lang="fr-FR" sz="1600" dirty="0" err="1"/>
              <a:t>viverra</a:t>
            </a:r>
            <a:r>
              <a:rPr lang="fr-FR" sz="1600" dirty="0"/>
              <a:t> </a:t>
            </a:r>
            <a:r>
              <a:rPr lang="fr-FR" sz="1600" dirty="0" err="1"/>
              <a:t>eleifend</a:t>
            </a:r>
            <a:r>
              <a:rPr lang="fr-FR" sz="1600" dirty="0"/>
              <a:t>. </a:t>
            </a:r>
            <a:r>
              <a:rPr lang="fr-FR" sz="1600" dirty="0" err="1"/>
              <a:t>Etiam</a:t>
            </a:r>
            <a:r>
              <a:rPr lang="fr-FR" sz="1600" dirty="0"/>
              <a:t> </a:t>
            </a:r>
            <a:r>
              <a:rPr lang="fr-FR" sz="1600" dirty="0" err="1"/>
              <a:t>congue</a:t>
            </a:r>
            <a:r>
              <a:rPr lang="fr-FR" sz="1600" dirty="0"/>
              <a:t> </a:t>
            </a:r>
            <a:r>
              <a:rPr lang="fr-FR" sz="1600" dirty="0" err="1"/>
              <a:t>sagittis</a:t>
            </a:r>
            <a:r>
              <a:rPr lang="fr-FR" sz="1600" dirty="0"/>
              <a:t> massa.</a:t>
            </a:r>
          </a:p>
          <a:p>
            <a:pPr marL="0" indent="0">
              <a:buNone/>
            </a:pPr>
            <a:r>
              <a:rPr lang="cs-CZ" sz="1600" dirty="0"/>
              <a:t>Vestibulum ante </a:t>
            </a:r>
            <a:r>
              <a:rPr lang="cs-CZ" sz="1600" dirty="0" err="1"/>
              <a:t>ipsum</a:t>
            </a:r>
            <a:r>
              <a:rPr lang="cs-CZ" sz="1600" dirty="0"/>
              <a:t> </a:t>
            </a:r>
            <a:r>
              <a:rPr lang="cs-CZ" sz="1600" dirty="0" err="1"/>
              <a:t>primis</a:t>
            </a:r>
            <a:r>
              <a:rPr lang="cs-CZ" sz="1600" dirty="0"/>
              <a:t> in </a:t>
            </a:r>
            <a:r>
              <a:rPr lang="cs-CZ" sz="1600" dirty="0" err="1"/>
              <a:t>faucibus</a:t>
            </a:r>
            <a:r>
              <a:rPr lang="cs-CZ" sz="1600" dirty="0"/>
              <a:t> </a:t>
            </a:r>
            <a:r>
              <a:rPr lang="cs-CZ" sz="1600" dirty="0" err="1"/>
              <a:t>orci</a:t>
            </a:r>
            <a:r>
              <a:rPr lang="cs-CZ" sz="1600" dirty="0"/>
              <a:t> </a:t>
            </a:r>
            <a:r>
              <a:rPr lang="cs-CZ" sz="1600" dirty="0" err="1"/>
              <a:t>luctus</a:t>
            </a:r>
            <a:r>
              <a:rPr lang="cs-CZ" sz="1600" dirty="0"/>
              <a:t> et </a:t>
            </a:r>
            <a:r>
              <a:rPr lang="cs-CZ" sz="1600" dirty="0" err="1"/>
              <a:t>ultrices</a:t>
            </a:r>
            <a:r>
              <a:rPr lang="cs-CZ" sz="1600" dirty="0"/>
              <a:t> </a:t>
            </a:r>
            <a:r>
              <a:rPr lang="cs-CZ" sz="1600" dirty="0" err="1"/>
              <a:t>posuere</a:t>
            </a:r>
            <a:r>
              <a:rPr lang="cs-CZ" sz="1600" dirty="0"/>
              <a:t> </a:t>
            </a:r>
            <a:r>
              <a:rPr lang="cs-CZ" sz="1600" dirty="0" err="1"/>
              <a:t>cubilia</a:t>
            </a:r>
            <a:r>
              <a:rPr lang="cs-CZ" sz="1600" dirty="0"/>
              <a:t> </a:t>
            </a:r>
            <a:r>
              <a:rPr lang="cs-CZ" sz="1600" dirty="0" err="1"/>
              <a:t>Curae</a:t>
            </a:r>
            <a:r>
              <a:rPr lang="cs-CZ" sz="1600" dirty="0"/>
              <a:t>; </a:t>
            </a:r>
            <a:r>
              <a:rPr lang="cs-CZ" sz="1600" dirty="0" err="1"/>
              <a:t>Vivamus</a:t>
            </a:r>
            <a:r>
              <a:rPr lang="cs-CZ" sz="1600" dirty="0"/>
              <a:t> </a:t>
            </a:r>
            <a:r>
              <a:rPr lang="cs-CZ" sz="1600" dirty="0" err="1"/>
              <a:t>posuere</a:t>
            </a:r>
            <a:r>
              <a:rPr lang="cs-CZ" sz="1600" dirty="0"/>
              <a:t> </a:t>
            </a:r>
            <a:r>
              <a:rPr lang="cs-CZ" sz="1600" dirty="0" err="1"/>
              <a:t>velit</a:t>
            </a:r>
            <a:r>
              <a:rPr lang="cs-CZ" sz="1600" dirty="0"/>
              <a:t> </a:t>
            </a:r>
            <a:r>
              <a:rPr lang="cs-CZ" sz="1600" dirty="0" err="1"/>
              <a:t>at</a:t>
            </a:r>
            <a:r>
              <a:rPr lang="cs-CZ" sz="1600" dirty="0"/>
              <a:t> ligula porta, </a:t>
            </a:r>
            <a:r>
              <a:rPr lang="cs-CZ" sz="1600" dirty="0" err="1"/>
              <a:t>sit</a:t>
            </a:r>
            <a:r>
              <a:rPr lang="cs-CZ" sz="1600" dirty="0"/>
              <a:t> </a:t>
            </a:r>
            <a:r>
              <a:rPr lang="cs-CZ" sz="1600" dirty="0" err="1"/>
              <a:t>amet</a:t>
            </a:r>
            <a:r>
              <a:rPr lang="cs-CZ" sz="1600" dirty="0"/>
              <a:t> </a:t>
            </a:r>
            <a:r>
              <a:rPr lang="cs-CZ" sz="1600" dirty="0" err="1"/>
              <a:t>condimentum</a:t>
            </a:r>
            <a:r>
              <a:rPr lang="cs-CZ" sz="1600" dirty="0"/>
              <a:t> </a:t>
            </a:r>
            <a:r>
              <a:rPr lang="cs-CZ" sz="1600" dirty="0" err="1"/>
              <a:t>mauris</a:t>
            </a:r>
            <a:r>
              <a:rPr lang="cs-CZ" sz="1600" dirty="0"/>
              <a:t> </a:t>
            </a:r>
            <a:r>
              <a:rPr lang="cs-CZ" sz="1600" dirty="0" err="1"/>
              <a:t>congue</a:t>
            </a:r>
            <a:r>
              <a:rPr lang="cs-CZ" sz="1600" dirty="0"/>
              <a:t>. </a:t>
            </a:r>
            <a:r>
              <a:rPr lang="cs-CZ" sz="1600" dirty="0" err="1"/>
              <a:t>Suspendisse</a:t>
            </a:r>
            <a:r>
              <a:rPr lang="cs-CZ" sz="1600" dirty="0"/>
              <a:t> </a:t>
            </a:r>
            <a:r>
              <a:rPr lang="cs-CZ" sz="1600" dirty="0" err="1"/>
              <a:t>eu</a:t>
            </a:r>
            <a:r>
              <a:rPr lang="cs-CZ" sz="1600" dirty="0"/>
              <a:t> </a:t>
            </a:r>
            <a:r>
              <a:rPr lang="cs-CZ" sz="1600" dirty="0" err="1"/>
              <a:t>sollicitudin</a:t>
            </a:r>
            <a:r>
              <a:rPr lang="cs-CZ" sz="1600" dirty="0"/>
              <a:t> </a:t>
            </a:r>
            <a:r>
              <a:rPr lang="cs-CZ" sz="1600" dirty="0" err="1"/>
              <a:t>arcu</a:t>
            </a:r>
            <a:r>
              <a:rPr lang="cs-CZ" sz="1600" dirty="0"/>
              <a:t>. </a:t>
            </a:r>
            <a:r>
              <a:rPr lang="cs-CZ" sz="1600" dirty="0" err="1"/>
              <a:t>Maecenas</a:t>
            </a:r>
            <a:r>
              <a:rPr lang="cs-CZ" sz="1600" dirty="0"/>
              <a:t> </a:t>
            </a:r>
            <a:r>
              <a:rPr lang="cs-CZ" sz="1600" dirty="0" err="1"/>
              <a:t>elementum</a:t>
            </a:r>
            <a:r>
              <a:rPr lang="cs-CZ" sz="1600" dirty="0"/>
              <a:t> </a:t>
            </a:r>
            <a:r>
              <a:rPr lang="cs-CZ" sz="1600" dirty="0" err="1"/>
              <a:t>malesuada</a:t>
            </a:r>
            <a:r>
              <a:rPr lang="cs-CZ" sz="1600" dirty="0"/>
              <a:t> </a:t>
            </a:r>
            <a:r>
              <a:rPr lang="cs-CZ" sz="1600" dirty="0" err="1"/>
              <a:t>nisl</a:t>
            </a:r>
            <a:r>
              <a:rPr lang="cs-CZ" sz="1600" dirty="0"/>
              <a:t> vel </a:t>
            </a:r>
            <a:r>
              <a:rPr lang="cs-CZ" sz="1600" dirty="0" err="1"/>
              <a:t>sollicitudin</a:t>
            </a:r>
            <a:r>
              <a:rPr lang="cs-CZ" sz="1600" dirty="0"/>
              <a:t>. Vestibulum </a:t>
            </a:r>
            <a:r>
              <a:rPr lang="cs-CZ" sz="1600" dirty="0" err="1"/>
              <a:t>porttitor</a:t>
            </a:r>
            <a:r>
              <a:rPr lang="cs-CZ" sz="1600" dirty="0"/>
              <a:t> porta </a:t>
            </a:r>
            <a:r>
              <a:rPr lang="cs-CZ" sz="1600" dirty="0" err="1"/>
              <a:t>magna</a:t>
            </a:r>
            <a:r>
              <a:rPr lang="cs-CZ" sz="1600" dirty="0"/>
              <a:t> sed </a:t>
            </a:r>
            <a:r>
              <a:rPr lang="cs-CZ" sz="1600" dirty="0" err="1"/>
              <a:t>euismod</a:t>
            </a:r>
            <a:r>
              <a:rPr lang="cs-CZ" sz="1600" dirty="0"/>
              <a:t>. Donec </a:t>
            </a:r>
            <a:r>
              <a:rPr lang="cs-CZ" sz="1600" dirty="0" err="1"/>
              <a:t>sodales</a:t>
            </a:r>
            <a:r>
              <a:rPr lang="cs-CZ" sz="1600" dirty="0"/>
              <a:t> </a:t>
            </a:r>
            <a:r>
              <a:rPr lang="cs-CZ" sz="1600" dirty="0" err="1"/>
              <a:t>luctus</a:t>
            </a:r>
            <a:r>
              <a:rPr lang="cs-CZ" sz="1600" dirty="0"/>
              <a:t> </a:t>
            </a:r>
            <a:r>
              <a:rPr lang="cs-CZ" sz="1600" dirty="0" err="1"/>
              <a:t>lacus</a:t>
            </a:r>
            <a:r>
              <a:rPr lang="cs-CZ" sz="1600" dirty="0"/>
              <a:t> </a:t>
            </a:r>
            <a:r>
              <a:rPr lang="cs-CZ" sz="1600" dirty="0" err="1"/>
              <a:t>eu</a:t>
            </a:r>
            <a:r>
              <a:rPr lang="cs-CZ" sz="1600" dirty="0"/>
              <a:t> </a:t>
            </a:r>
            <a:r>
              <a:rPr lang="cs-CZ" sz="1600" dirty="0" err="1" smtClean="0"/>
              <a:t>mattis</a:t>
            </a:r>
            <a:r>
              <a:rPr lang="cs-CZ" sz="1600" dirty="0" smtClean="0"/>
              <a:t>.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269974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464</Words>
  <Application>Microsoft Macintosh PowerPoint</Application>
  <PresentationFormat>Custom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Východiská liečby hematologických ochorení</vt:lpstr>
      <vt:lpstr>PowerPoint Presentation</vt:lpstr>
      <vt:lpstr>PowerPoint Presentation</vt:lpstr>
    </vt:vector>
  </TitlesOfParts>
  <Company>architects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Východiská liečby hematologických  ochorení</dc:title>
  <dc:creator>sibirska</dc:creator>
  <cp:lastModifiedBy>peter white</cp:lastModifiedBy>
  <cp:revision>13</cp:revision>
  <dcterms:created xsi:type="dcterms:W3CDTF">2016-08-05T14:47:00Z</dcterms:created>
  <dcterms:modified xsi:type="dcterms:W3CDTF">2018-10-22T12:06:10Z</dcterms:modified>
</cp:coreProperties>
</file>